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handoutMasterIdLst>
    <p:handoutMasterId r:id="rId7"/>
  </p:handoutMasterIdLst>
  <p:sldIdLst>
    <p:sldId id="324" r:id="rId2"/>
    <p:sldId id="313" r:id="rId3"/>
    <p:sldId id="370" r:id="rId4"/>
    <p:sldId id="369" r:id="rId5"/>
  </p:sldIdLst>
  <p:sldSz cx="9144000" cy="6858000" type="letter"/>
  <p:notesSz cx="7010400" cy="9296400"/>
  <p:defaultTextStyle>
    <a:defPPr>
      <a:defRPr lang="en-US"/>
    </a:defPPr>
    <a:lvl1pPr marL="0" algn="l" defTabSz="914218" rtl="0" eaLnBrk="1" latinLnBrk="0" hangingPunct="1">
      <a:defRPr sz="1800" kern="1200">
        <a:solidFill>
          <a:schemeClr val="tx1"/>
        </a:solidFill>
        <a:latin typeface="+mn-lt"/>
        <a:ea typeface="+mn-ea"/>
        <a:cs typeface="+mn-cs"/>
      </a:defRPr>
    </a:lvl1pPr>
    <a:lvl2pPr marL="457109"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6" algn="l" defTabSz="914218" rtl="0" eaLnBrk="1" latinLnBrk="0" hangingPunct="1">
      <a:defRPr sz="1800" kern="1200">
        <a:solidFill>
          <a:schemeClr val="tx1"/>
        </a:solidFill>
        <a:latin typeface="+mn-lt"/>
        <a:ea typeface="+mn-ea"/>
        <a:cs typeface="+mn-cs"/>
      </a:defRPr>
    </a:lvl5pPr>
    <a:lvl6pPr marL="2285544"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04">
          <p15:clr>
            <a:srgbClr val="A4A3A4"/>
          </p15:clr>
        </p15:guide>
        <p15:guide id="4" pos="3456">
          <p15:clr>
            <a:srgbClr val="A4A3A4"/>
          </p15:clr>
        </p15:guide>
        <p15:guide id="5" orient="horz" pos="2025">
          <p15:clr>
            <a:srgbClr val="A4A3A4"/>
          </p15:clr>
        </p15:guide>
        <p15:guide id="6" pos="24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189">
          <p15:clr>
            <a:srgbClr val="A4A3A4"/>
          </p15:clr>
        </p15:guide>
        <p15:guide id="5" orient="horz" pos="2899">
          <p15:clr>
            <a:srgbClr val="A4A3A4"/>
          </p15:clr>
        </p15:guide>
        <p15:guide id="6" orient="horz" pos="2928">
          <p15:clr>
            <a:srgbClr val="A4A3A4"/>
          </p15:clr>
        </p15:guide>
        <p15:guide id="7" pos="2179">
          <p15:clr>
            <a:srgbClr val="A4A3A4"/>
          </p15:clr>
        </p15:guide>
        <p15:guide id="8"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76"/>
    <a:srgbClr val="F4740A"/>
    <a:srgbClr val="00247D"/>
    <a:srgbClr val="002C8E"/>
    <a:srgbClr val="0D3CD1"/>
    <a:srgbClr val="95B3D7"/>
    <a:srgbClr val="FFCD0A"/>
    <a:srgbClr val="FFCD00"/>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104" d="100"/>
          <a:sy n="104" d="100"/>
        </p:scale>
        <p:origin x="1818" y="108"/>
      </p:cViewPr>
      <p:guideLst>
        <p:guide orient="horz" pos="2160"/>
        <p:guide pos="2880"/>
        <p:guide orient="horz" pos="2304"/>
        <p:guide pos="3456"/>
        <p:guide orient="horz" pos="2025"/>
        <p:guide pos="2400"/>
      </p:guideLst>
    </p:cSldViewPr>
  </p:slideViewPr>
  <p:notesTextViewPr>
    <p:cViewPr>
      <p:scale>
        <a:sx n="1" d="1"/>
        <a:sy n="1" d="1"/>
      </p:scale>
      <p:origin x="0" y="0"/>
    </p:cViewPr>
  </p:notesTextViewPr>
  <p:notesViewPr>
    <p:cSldViewPr>
      <p:cViewPr varScale="1">
        <p:scale>
          <a:sx n="86" d="100"/>
          <a:sy n="86" d="100"/>
        </p:scale>
        <p:origin x="-894" y="-78"/>
      </p:cViewPr>
      <p:guideLst>
        <p:guide orient="horz" pos="2880"/>
        <p:guide pos="2160"/>
        <p:guide orient="horz" pos="2909"/>
        <p:guide pos="2189"/>
        <p:guide orient="horz" pos="2899"/>
        <p:guide orient="horz" pos="2928"/>
        <p:guide pos="217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6" tIns="46588" rIns="93176" bIns="46588" rtlCol="0"/>
          <a:lstStyle>
            <a:lvl1pPr algn="r">
              <a:defRPr sz="1200"/>
            </a:lvl1pPr>
          </a:lstStyle>
          <a:p>
            <a:fld id="{1BF04908-4FDA-45DB-B349-A829D2F7C801}" type="datetimeFigureOut">
              <a:rPr lang="en-US" smtClean="0"/>
              <a:t>1/5/2022</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6" tIns="46588" rIns="93176" bIns="46588" rtlCol="0" anchor="b"/>
          <a:lstStyle>
            <a:lvl1pPr algn="r">
              <a:defRPr sz="1200"/>
            </a:lvl1pPr>
          </a:lstStyle>
          <a:p>
            <a:fld id="{BB952822-C70C-425D-93DB-B6D356FA8848}" type="slidenum">
              <a:rPr lang="en-US" smtClean="0"/>
              <a:t>‹#›</a:t>
            </a:fld>
            <a:endParaRPr lang="en-US" dirty="0"/>
          </a:p>
        </p:txBody>
      </p:sp>
    </p:spTree>
    <p:extLst>
      <p:ext uri="{BB962C8B-B14F-4D97-AF65-F5344CB8AC3E}">
        <p14:creationId xmlns:p14="http://schemas.microsoft.com/office/powerpoint/2010/main" val="1877622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1D03F073-EF76-4113-838B-7E7A56B3A7AD}" type="datetimeFigureOut">
              <a:rPr lang="en-US" smtClean="0"/>
              <a:t>1/5/2022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773F4B27-F638-4B46-A247-8715A340034B}" type="slidenum">
              <a:rPr lang="en-US" smtClean="0"/>
              <a:t>‹#›</a:t>
            </a:fld>
            <a:endParaRPr lang="en-US" dirty="0"/>
          </a:p>
        </p:txBody>
      </p:sp>
    </p:spTree>
    <p:extLst>
      <p:ext uri="{BB962C8B-B14F-4D97-AF65-F5344CB8AC3E}">
        <p14:creationId xmlns:p14="http://schemas.microsoft.com/office/powerpoint/2010/main" val="1878991399"/>
      </p:ext>
    </p:extLst>
  </p:cSld>
  <p:clrMap bg1="lt1" tx1="dk1" bg2="lt2" tx2="dk2" accent1="accent1" accent2="accent2" accent3="accent3" accent4="accent4" accent5="accent5" accent6="accent6" hlink="hlink" folHlink="folHlink"/>
  <p:notesStyle>
    <a:lvl1pPr marL="0" algn="l" defTabSz="914218" rtl="0" eaLnBrk="1" latinLnBrk="0" hangingPunct="1">
      <a:defRPr sz="1200" kern="1200">
        <a:solidFill>
          <a:schemeClr val="tx1"/>
        </a:solidFill>
        <a:latin typeface="+mn-lt"/>
        <a:ea typeface="+mn-ea"/>
        <a:cs typeface="+mn-cs"/>
      </a:defRPr>
    </a:lvl1pPr>
    <a:lvl2pPr marL="457109" algn="l" defTabSz="914218" rtl="0" eaLnBrk="1" latinLnBrk="0" hangingPunct="1">
      <a:defRPr sz="1200" kern="1200">
        <a:solidFill>
          <a:schemeClr val="tx1"/>
        </a:solidFill>
        <a:latin typeface="+mn-lt"/>
        <a:ea typeface="+mn-ea"/>
        <a:cs typeface="+mn-cs"/>
      </a:defRPr>
    </a:lvl2pPr>
    <a:lvl3pPr marL="914218" algn="l" defTabSz="914218" rtl="0" eaLnBrk="1" latinLnBrk="0" hangingPunct="1">
      <a:defRPr sz="1200" kern="1200">
        <a:solidFill>
          <a:schemeClr val="tx1"/>
        </a:solidFill>
        <a:latin typeface="+mn-lt"/>
        <a:ea typeface="+mn-ea"/>
        <a:cs typeface="+mn-cs"/>
      </a:defRPr>
    </a:lvl3pPr>
    <a:lvl4pPr marL="1371326" algn="l" defTabSz="914218" rtl="0" eaLnBrk="1" latinLnBrk="0" hangingPunct="1">
      <a:defRPr sz="1200" kern="1200">
        <a:solidFill>
          <a:schemeClr val="tx1"/>
        </a:solidFill>
        <a:latin typeface="+mn-lt"/>
        <a:ea typeface="+mn-ea"/>
        <a:cs typeface="+mn-cs"/>
      </a:defRPr>
    </a:lvl4pPr>
    <a:lvl5pPr marL="1828436" algn="l" defTabSz="914218" rtl="0" eaLnBrk="1" latinLnBrk="0" hangingPunct="1">
      <a:defRPr sz="1200" kern="1200">
        <a:solidFill>
          <a:schemeClr val="tx1"/>
        </a:solidFill>
        <a:latin typeface="+mn-lt"/>
        <a:ea typeface="+mn-ea"/>
        <a:cs typeface="+mn-cs"/>
      </a:defRPr>
    </a:lvl5pPr>
    <a:lvl6pPr marL="2285544" algn="l" defTabSz="914218" rtl="0" eaLnBrk="1" latinLnBrk="0" hangingPunct="1">
      <a:defRPr sz="1200" kern="1200">
        <a:solidFill>
          <a:schemeClr val="tx1"/>
        </a:solidFill>
        <a:latin typeface="+mn-lt"/>
        <a:ea typeface="+mn-ea"/>
        <a:cs typeface="+mn-cs"/>
      </a:defRPr>
    </a:lvl6pPr>
    <a:lvl7pPr marL="2742652" algn="l" defTabSz="914218" rtl="0" eaLnBrk="1" latinLnBrk="0" hangingPunct="1">
      <a:defRPr sz="1200" kern="1200">
        <a:solidFill>
          <a:schemeClr val="tx1"/>
        </a:solidFill>
        <a:latin typeface="+mn-lt"/>
        <a:ea typeface="+mn-ea"/>
        <a:cs typeface="+mn-cs"/>
      </a:defRPr>
    </a:lvl7pPr>
    <a:lvl8pPr marL="3199760" algn="l" defTabSz="914218" rtl="0" eaLnBrk="1" latinLnBrk="0" hangingPunct="1">
      <a:defRPr sz="1200" kern="1200">
        <a:solidFill>
          <a:schemeClr val="tx1"/>
        </a:solidFill>
        <a:latin typeface="+mn-lt"/>
        <a:ea typeface="+mn-ea"/>
        <a:cs typeface="+mn-cs"/>
      </a:defRPr>
    </a:lvl8pPr>
    <a:lvl9pPr marL="3656868" algn="l" defTabSz="91421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normAutofit/>
          </a:bodyPr>
          <a:lstStyle>
            <a:lvl1pPr algn="ctr">
              <a:defRPr sz="4700" cap="small" baseline="0">
                <a:latin typeface="+mj-lt"/>
              </a:defRPr>
            </a:lvl1pPr>
          </a:lstStyle>
          <a:p>
            <a:endParaRPr lang="en-US" dirty="0"/>
          </a:p>
        </p:txBody>
      </p:sp>
      <p:sp>
        <p:nvSpPr>
          <p:cNvPr id="3" name="Subtitle 2"/>
          <p:cNvSpPr>
            <a:spLocks noGrp="1"/>
          </p:cNvSpPr>
          <p:nvPr>
            <p:ph type="subTitle" idx="1"/>
          </p:nvPr>
        </p:nvSpPr>
        <p:spPr>
          <a:xfrm>
            <a:off x="1371600" y="3733800"/>
            <a:ext cx="6400800" cy="1752600"/>
          </a:xfrm>
        </p:spPr>
        <p:txBody>
          <a:bodyPr>
            <a:normAutofit/>
          </a:bodyPr>
          <a:lstStyle>
            <a:lvl1pPr marL="0" indent="0" algn="ctr">
              <a:buNone/>
              <a:defRPr sz="3600">
                <a:solidFill>
                  <a:srgbClr val="F4740A"/>
                </a:solidFill>
                <a:latin typeface="Franklin Gothic Demi Cond" panose="020B0706030402020204" pitchFamily="34" charset="0"/>
              </a:defRPr>
            </a:lvl1pPr>
            <a:lvl2pPr marL="457109" indent="0" algn="ctr">
              <a:buNone/>
              <a:defRPr>
                <a:solidFill>
                  <a:schemeClr val="tx1">
                    <a:tint val="75000"/>
                  </a:schemeClr>
                </a:solidFill>
              </a:defRPr>
            </a:lvl2pPr>
            <a:lvl3pPr marL="914218" indent="0" algn="ctr">
              <a:buNone/>
              <a:defRPr>
                <a:solidFill>
                  <a:schemeClr val="tx1">
                    <a:tint val="75000"/>
                  </a:schemeClr>
                </a:solidFill>
              </a:defRPr>
            </a:lvl3pPr>
            <a:lvl4pPr marL="1371326" indent="0" algn="ctr">
              <a:buNone/>
              <a:defRPr>
                <a:solidFill>
                  <a:schemeClr val="tx1">
                    <a:tint val="75000"/>
                  </a:schemeClr>
                </a:solidFill>
              </a:defRPr>
            </a:lvl4pPr>
            <a:lvl5pPr marL="1828436" indent="0" algn="ctr">
              <a:buNone/>
              <a:defRPr>
                <a:solidFill>
                  <a:schemeClr val="tx1">
                    <a:tint val="75000"/>
                  </a:schemeClr>
                </a:solidFill>
              </a:defRPr>
            </a:lvl5pPr>
            <a:lvl6pPr marL="2285544" indent="0" algn="ctr">
              <a:buNone/>
              <a:defRPr>
                <a:solidFill>
                  <a:schemeClr val="tx1">
                    <a:tint val="75000"/>
                  </a:schemeClr>
                </a:solidFill>
              </a:defRPr>
            </a:lvl6pPr>
            <a:lvl7pPr marL="2742652"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0D849EB-958B-4098-BF59-2B50A7758C01}" type="slidenum">
              <a:rPr lang="en-US" smtClean="0"/>
              <a:t>‹#›</a:t>
            </a:fld>
            <a:endParaRPr lang="en-US" dirty="0"/>
          </a:p>
        </p:txBody>
      </p:sp>
    </p:spTree>
    <p:extLst>
      <p:ext uri="{BB962C8B-B14F-4D97-AF65-F5344CB8AC3E}">
        <p14:creationId xmlns:p14="http://schemas.microsoft.com/office/powerpoint/2010/main" val="153123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486400" cy="914400"/>
          </a:xfrm>
        </p:spPr>
        <p:txBody>
          <a:bodyPr anchor="b">
            <a:normAutofit/>
          </a:bodyPr>
          <a:lstStyle>
            <a:lvl1pPr algn="l">
              <a:defRPr sz="4000" b="0"/>
            </a:lvl1pPr>
          </a:lstStyle>
          <a:p>
            <a:endParaRPr lang="en-US" dirty="0"/>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109" indent="0">
              <a:buNone/>
              <a:defRPr sz="2800"/>
            </a:lvl2pPr>
            <a:lvl3pPr marL="914218" indent="0">
              <a:buNone/>
              <a:defRPr sz="2400"/>
            </a:lvl3pPr>
            <a:lvl4pPr marL="1371326" indent="0">
              <a:buNone/>
              <a:defRPr sz="2000"/>
            </a:lvl4pPr>
            <a:lvl5pPr marL="1828436" indent="0">
              <a:buNone/>
              <a:defRPr sz="2000"/>
            </a:lvl5pPr>
            <a:lvl6pPr marL="2285544" indent="0">
              <a:buNone/>
              <a:defRPr sz="2000"/>
            </a:lvl6pPr>
            <a:lvl7pPr marL="2742652" indent="0">
              <a:buNone/>
              <a:defRPr sz="2000"/>
            </a:lvl7pPr>
            <a:lvl8pPr marL="3199760" indent="0">
              <a:buNone/>
              <a:defRPr sz="2000"/>
            </a:lvl8pPr>
            <a:lvl9pPr marL="3656868" indent="0">
              <a:buNone/>
              <a:defRPr sz="2000"/>
            </a:lvl9pPr>
          </a:lstStyle>
          <a:p>
            <a:endParaRPr lang="en-US" dirty="0"/>
          </a:p>
        </p:txBody>
      </p:sp>
      <p:sp>
        <p:nvSpPr>
          <p:cNvPr id="4" name="Text Placeholder 3"/>
          <p:cNvSpPr>
            <a:spLocks noGrp="1"/>
          </p:cNvSpPr>
          <p:nvPr>
            <p:ph type="body" sz="half" idx="2"/>
          </p:nvPr>
        </p:nvSpPr>
        <p:spPr>
          <a:xfrm>
            <a:off x="1752600" y="1143000"/>
            <a:ext cx="5486400" cy="576262"/>
          </a:xfrm>
        </p:spPr>
        <p:txBody>
          <a:bodyPr>
            <a:normAutofit/>
          </a:bodyPr>
          <a:lstStyle>
            <a:lvl1pPr marL="0" indent="0">
              <a:buNone/>
              <a:defRPr sz="3000" b="1">
                <a:solidFill>
                  <a:srgbClr val="002476"/>
                </a:solidFill>
              </a:defRPr>
            </a:lvl1pPr>
            <a:lvl2pPr marL="457109" indent="0">
              <a:buNone/>
              <a:defRPr sz="1200"/>
            </a:lvl2pPr>
            <a:lvl3pPr marL="914218" indent="0">
              <a:buNone/>
              <a:defRPr sz="1000"/>
            </a:lvl3pPr>
            <a:lvl4pPr marL="1371326" indent="0">
              <a:buNone/>
              <a:defRPr sz="900"/>
            </a:lvl4pPr>
            <a:lvl5pPr marL="1828436" indent="0">
              <a:buNone/>
              <a:defRPr sz="900"/>
            </a:lvl5pPr>
            <a:lvl6pPr marL="2285544" indent="0">
              <a:buNone/>
              <a:defRPr sz="900"/>
            </a:lvl6pPr>
            <a:lvl7pPr marL="2742652" indent="0">
              <a:buNone/>
              <a:defRPr sz="900"/>
            </a:lvl7pPr>
            <a:lvl8pPr marL="3199760" indent="0">
              <a:buNone/>
              <a:defRPr sz="900"/>
            </a:lvl8pPr>
            <a:lvl9pPr marL="3656868"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F0D849EB-958B-4098-BF59-2B50A7758C01}" type="slidenum">
              <a:rPr lang="en-US" smtClean="0"/>
              <a:pPr/>
              <a:t>‹#›</a:t>
            </a:fld>
            <a:endParaRPr lang="en-US" dirty="0"/>
          </a:p>
        </p:txBody>
      </p:sp>
    </p:spTree>
    <p:extLst>
      <p:ext uri="{BB962C8B-B14F-4D97-AF65-F5344CB8AC3E}">
        <p14:creationId xmlns:p14="http://schemas.microsoft.com/office/powerpoint/2010/main" val="372889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F0D849EB-958B-4098-BF59-2B50A7758C01}" type="slidenum">
              <a:rPr lang="en-US" smtClean="0"/>
              <a:pPr/>
              <a:t>‹#›</a:t>
            </a:fld>
            <a:endParaRPr lang="en-US" dirty="0"/>
          </a:p>
        </p:txBody>
      </p:sp>
    </p:spTree>
    <p:extLst>
      <p:ext uri="{BB962C8B-B14F-4D97-AF65-F5344CB8AC3E}">
        <p14:creationId xmlns:p14="http://schemas.microsoft.com/office/powerpoint/2010/main" val="2376550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endParaRPr lang="en-US" dirty="0"/>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F0D849EB-958B-4098-BF59-2B50A7758C01}" type="slidenum">
              <a:rPr lang="en-US" smtClean="0"/>
              <a:pPr/>
              <a:t>‹#›</a:t>
            </a:fld>
            <a:endParaRPr lang="en-US" dirty="0"/>
          </a:p>
        </p:txBody>
      </p:sp>
    </p:spTree>
    <p:extLst>
      <p:ext uri="{BB962C8B-B14F-4D97-AF65-F5344CB8AC3E}">
        <p14:creationId xmlns:p14="http://schemas.microsoft.com/office/powerpoint/2010/main" val="136460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lang="en-US" dirty="0">
                <a:latin typeface="+mj-lt"/>
              </a:defRPr>
            </a:lvl1pPr>
          </a:lstStyle>
          <a:p>
            <a:endParaRPr lang="en-US" dirty="0"/>
          </a:p>
        </p:txBody>
      </p:sp>
      <p:sp>
        <p:nvSpPr>
          <p:cNvPr id="3" name="Content Placeholder 2"/>
          <p:cNvSpPr>
            <a:spLocks noGrp="1"/>
          </p:cNvSpPr>
          <p:nvPr>
            <p:ph idx="1"/>
          </p:nvPr>
        </p:nvSpPr>
        <p:spPr>
          <a:xfrm>
            <a:off x="533401" y="1295400"/>
            <a:ext cx="8229600" cy="4525963"/>
          </a:xfrm>
        </p:spPr>
        <p:txBody>
          <a:bodyPr/>
          <a:lstStyle>
            <a:lvl1pPr>
              <a:defRPr b="1">
                <a:solidFill>
                  <a:srgbClr val="002476"/>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F0D849EB-958B-4098-BF59-2B50A7758C01}" type="slidenum">
              <a:rPr lang="en-US" smtClean="0"/>
              <a:pPr/>
              <a:t>‹#›</a:t>
            </a:fld>
            <a:endParaRPr lang="en-US" dirty="0"/>
          </a:p>
        </p:txBody>
      </p:sp>
    </p:spTree>
    <p:extLst>
      <p:ext uri="{BB962C8B-B14F-4D97-AF65-F5344CB8AC3E}">
        <p14:creationId xmlns:p14="http://schemas.microsoft.com/office/powerpoint/2010/main" val="59410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p>
            <a:fld id="{F0D849EB-958B-4098-BF59-2B50A7758C01}" type="slidenum">
              <a:rPr lang="en-US" smtClean="0"/>
              <a:pPr/>
              <a:t>‹#›</a:t>
            </a:fld>
            <a:endParaRPr lang="en-US" dirty="0"/>
          </a:p>
        </p:txBody>
      </p:sp>
    </p:spTree>
    <p:extLst>
      <p:ext uri="{BB962C8B-B14F-4D97-AF65-F5344CB8AC3E}">
        <p14:creationId xmlns:p14="http://schemas.microsoft.com/office/powerpoint/2010/main" val="354165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4000" b="0" cap="small" baseline="0">
                <a:latin typeface="Franklin Gothic Demi Cond" panose="020B0706030402020204" pitchFamily="34" charset="0"/>
              </a:defRPr>
            </a:lvl1pPr>
          </a:lstStyle>
          <a:p>
            <a:endParaRPr lang="en-US" dirty="0"/>
          </a:p>
        </p:txBody>
      </p:sp>
      <p:sp>
        <p:nvSpPr>
          <p:cNvPr id="3" name="Text Placeholder 2"/>
          <p:cNvSpPr>
            <a:spLocks noGrp="1"/>
          </p:cNvSpPr>
          <p:nvPr>
            <p:ph type="body" idx="1"/>
          </p:nvPr>
        </p:nvSpPr>
        <p:spPr>
          <a:xfrm>
            <a:off x="722314" y="2906718"/>
            <a:ext cx="7772400" cy="1500187"/>
          </a:xfrm>
        </p:spPr>
        <p:txBody>
          <a:bodyPr anchor="b"/>
          <a:lstStyle>
            <a:lvl1pPr marL="0" indent="0">
              <a:buNone/>
              <a:defRPr sz="2000">
                <a:solidFill>
                  <a:schemeClr val="tx1">
                    <a:tint val="75000"/>
                  </a:schemeClr>
                </a:solidFill>
              </a:defRPr>
            </a:lvl1pPr>
            <a:lvl2pPr marL="457109" indent="0">
              <a:buNone/>
              <a:defRPr sz="1800">
                <a:solidFill>
                  <a:schemeClr val="tx1">
                    <a:tint val="75000"/>
                  </a:schemeClr>
                </a:solidFill>
              </a:defRPr>
            </a:lvl2pPr>
            <a:lvl3pPr marL="914218" indent="0">
              <a:buNone/>
              <a:defRPr sz="1600">
                <a:solidFill>
                  <a:schemeClr val="tx1">
                    <a:tint val="75000"/>
                  </a:schemeClr>
                </a:solidFill>
              </a:defRPr>
            </a:lvl3pPr>
            <a:lvl4pPr marL="1371326" indent="0">
              <a:buNone/>
              <a:defRPr sz="1400">
                <a:solidFill>
                  <a:schemeClr val="tx1">
                    <a:tint val="75000"/>
                  </a:schemeClr>
                </a:solidFill>
              </a:defRPr>
            </a:lvl4pPr>
            <a:lvl5pPr marL="1828436" indent="0">
              <a:buNone/>
              <a:defRPr sz="1400">
                <a:solidFill>
                  <a:schemeClr val="tx1">
                    <a:tint val="75000"/>
                  </a:schemeClr>
                </a:solidFill>
              </a:defRPr>
            </a:lvl5pPr>
            <a:lvl6pPr marL="2285544" indent="0">
              <a:buNone/>
              <a:defRPr sz="1400">
                <a:solidFill>
                  <a:schemeClr val="tx1">
                    <a:tint val="75000"/>
                  </a:schemeClr>
                </a:solidFill>
              </a:defRPr>
            </a:lvl6pPr>
            <a:lvl7pPr marL="2742652" indent="0">
              <a:buNone/>
              <a:defRPr sz="1400">
                <a:solidFill>
                  <a:schemeClr val="tx1">
                    <a:tint val="75000"/>
                  </a:schemeClr>
                </a:solidFill>
              </a:defRPr>
            </a:lvl7pPr>
            <a:lvl8pPr marL="3199760" indent="0">
              <a:buNone/>
              <a:defRPr sz="1400">
                <a:solidFill>
                  <a:schemeClr val="tx1">
                    <a:tint val="75000"/>
                  </a:schemeClr>
                </a:solidFill>
              </a:defRPr>
            </a:lvl8pPr>
            <a:lvl9pPr marL="3656868"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F0D849EB-958B-4098-BF59-2B50A7758C01}" type="slidenum">
              <a:rPr lang="en-US" smtClean="0"/>
              <a:pPr/>
              <a:t>‹#›</a:t>
            </a:fld>
            <a:endParaRPr lang="en-US" dirty="0"/>
          </a:p>
        </p:txBody>
      </p:sp>
    </p:spTree>
    <p:extLst>
      <p:ext uri="{BB962C8B-B14F-4D97-AF65-F5344CB8AC3E}">
        <p14:creationId xmlns:p14="http://schemas.microsoft.com/office/powerpoint/2010/main" val="3440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3" name="Content Placeholder 2"/>
          <p:cNvSpPr>
            <a:spLocks noGrp="1"/>
          </p:cNvSpPr>
          <p:nvPr>
            <p:ph sz="half" idx="1"/>
          </p:nvPr>
        </p:nvSpPr>
        <p:spPr>
          <a:xfrm>
            <a:off x="457200" y="1371600"/>
            <a:ext cx="4038600" cy="4525963"/>
          </a:xfrm>
        </p:spPr>
        <p:txBody>
          <a:bodyPr/>
          <a:lstStyle>
            <a:lvl1pPr>
              <a:defRPr sz="2800" b="1">
                <a:solidFill>
                  <a:srgbClr val="002476"/>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525963"/>
          </a:xfrm>
        </p:spPr>
        <p:txBody>
          <a:bodyPr/>
          <a:lstStyle>
            <a:lvl1pPr>
              <a:defRPr sz="2800" b="1">
                <a:solidFill>
                  <a:srgbClr val="002476"/>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F0D849EB-958B-4098-BF59-2B50A7758C01}" type="slidenum">
              <a:rPr lang="en-US" smtClean="0"/>
              <a:pPr/>
              <a:t>‹#›</a:t>
            </a:fld>
            <a:endParaRPr lang="en-US" dirty="0"/>
          </a:p>
        </p:txBody>
      </p:sp>
    </p:spTree>
    <p:extLst>
      <p:ext uri="{BB962C8B-B14F-4D97-AF65-F5344CB8AC3E}">
        <p14:creationId xmlns:p14="http://schemas.microsoft.com/office/powerpoint/2010/main" val="75798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Franklin Gothic Demi Cond" panose="020B0706030402020204" pitchFamily="34" charset="0"/>
              </a:defRPr>
            </a:lvl1pPr>
          </a:lstStyle>
          <a:p>
            <a:endParaRPr lang="en-US" dirty="0"/>
          </a:p>
        </p:txBody>
      </p:sp>
      <p:sp>
        <p:nvSpPr>
          <p:cNvPr id="3" name="Text Placeholder 2"/>
          <p:cNvSpPr>
            <a:spLocks noGrp="1"/>
          </p:cNvSpPr>
          <p:nvPr>
            <p:ph type="body" idx="1"/>
          </p:nvPr>
        </p:nvSpPr>
        <p:spPr>
          <a:xfrm>
            <a:off x="457200" y="1371600"/>
            <a:ext cx="4040188" cy="639762"/>
          </a:xfrm>
        </p:spPr>
        <p:txBody>
          <a:bodyPr anchor="b"/>
          <a:lstStyle>
            <a:lvl1pPr marL="0" indent="0">
              <a:buNone/>
              <a:defRPr sz="2400" b="1">
                <a:solidFill>
                  <a:srgbClr val="002476"/>
                </a:solidFill>
              </a:defRPr>
            </a:lvl1pPr>
            <a:lvl2pPr marL="457109" indent="0">
              <a:buNone/>
              <a:defRPr sz="2000" b="1"/>
            </a:lvl2pPr>
            <a:lvl3pPr marL="914218" indent="0">
              <a:buNone/>
              <a:defRPr sz="1800" b="1"/>
            </a:lvl3pPr>
            <a:lvl4pPr marL="1371326" indent="0">
              <a:buNone/>
              <a:defRPr sz="1600" b="1"/>
            </a:lvl4pPr>
            <a:lvl5pPr marL="1828436" indent="0">
              <a:buNone/>
              <a:defRPr sz="1600" b="1"/>
            </a:lvl5pPr>
            <a:lvl6pPr marL="2285544" indent="0">
              <a:buNone/>
              <a:defRPr sz="1600" b="1"/>
            </a:lvl6pPr>
            <a:lvl7pPr marL="2742652" indent="0">
              <a:buNone/>
              <a:defRPr sz="1600" b="1"/>
            </a:lvl7pPr>
            <a:lvl8pPr marL="3199760" indent="0">
              <a:buNone/>
              <a:defRPr sz="1600" b="1"/>
            </a:lvl8pPr>
            <a:lvl9pPr marL="365686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336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371600"/>
            <a:ext cx="4041775" cy="639762"/>
          </a:xfrm>
        </p:spPr>
        <p:txBody>
          <a:bodyPr anchor="b"/>
          <a:lstStyle>
            <a:lvl1pPr marL="0" indent="0">
              <a:buNone/>
              <a:defRPr sz="2400" b="1">
                <a:solidFill>
                  <a:srgbClr val="002476"/>
                </a:solidFill>
              </a:defRPr>
            </a:lvl1pPr>
            <a:lvl2pPr marL="457109" indent="0">
              <a:buNone/>
              <a:defRPr sz="2000" b="1"/>
            </a:lvl2pPr>
            <a:lvl3pPr marL="914218" indent="0">
              <a:buNone/>
              <a:defRPr sz="1800" b="1"/>
            </a:lvl3pPr>
            <a:lvl4pPr marL="1371326" indent="0">
              <a:buNone/>
              <a:defRPr sz="1600" b="1"/>
            </a:lvl4pPr>
            <a:lvl5pPr marL="1828436" indent="0">
              <a:buNone/>
              <a:defRPr sz="1600" b="1"/>
            </a:lvl5pPr>
            <a:lvl6pPr marL="2285544" indent="0">
              <a:buNone/>
              <a:defRPr sz="1600" b="1"/>
            </a:lvl6pPr>
            <a:lvl7pPr marL="2742652" indent="0">
              <a:buNone/>
              <a:defRPr sz="1600" b="1"/>
            </a:lvl7pPr>
            <a:lvl8pPr marL="3199760" indent="0">
              <a:buNone/>
              <a:defRPr sz="1600" b="1"/>
            </a:lvl8pPr>
            <a:lvl9pPr marL="365686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1336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solidFill>
                  <a:schemeClr val="bg1">
                    <a:lumMod val="65000"/>
                  </a:schemeClr>
                </a:solidFill>
              </a:defRPr>
            </a:lvl1pPr>
          </a:lstStyle>
          <a:p>
            <a:fld id="{F0D849EB-958B-4098-BF59-2B50A7758C01}" type="slidenum">
              <a:rPr lang="en-US" smtClean="0"/>
              <a:pPr/>
              <a:t>‹#›</a:t>
            </a:fld>
            <a:endParaRPr lang="en-US" dirty="0"/>
          </a:p>
        </p:txBody>
      </p:sp>
    </p:spTree>
    <p:extLst>
      <p:ext uri="{BB962C8B-B14F-4D97-AF65-F5344CB8AC3E}">
        <p14:creationId xmlns:p14="http://schemas.microsoft.com/office/powerpoint/2010/main" val="134785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65000"/>
                  </a:schemeClr>
                </a:solidFill>
              </a:defRPr>
            </a:lvl1pPr>
          </a:lstStyle>
          <a:p>
            <a:fld id="{F0D849EB-958B-4098-BF59-2B50A7758C01}" type="slidenum">
              <a:rPr lang="en-US" smtClean="0"/>
              <a:pPr/>
              <a:t>‹#›</a:t>
            </a:fld>
            <a:endParaRPr lang="en-US" dirty="0"/>
          </a:p>
        </p:txBody>
      </p:sp>
    </p:spTree>
    <p:extLst>
      <p:ext uri="{BB962C8B-B14F-4D97-AF65-F5344CB8AC3E}">
        <p14:creationId xmlns:p14="http://schemas.microsoft.com/office/powerpoint/2010/main" val="255739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lumMod val="65000"/>
                  </a:schemeClr>
                </a:solidFill>
              </a:defRPr>
            </a:lvl1pPr>
          </a:lstStyle>
          <a:p>
            <a:fld id="{F0D849EB-958B-4098-BF59-2B50A7758C01}" type="slidenum">
              <a:rPr lang="en-US" smtClean="0"/>
              <a:pPr/>
              <a:t>‹#›</a:t>
            </a:fld>
            <a:endParaRPr lang="en-US" dirty="0"/>
          </a:p>
        </p:txBody>
      </p:sp>
    </p:spTree>
    <p:extLst>
      <p:ext uri="{BB962C8B-B14F-4D97-AF65-F5344CB8AC3E}">
        <p14:creationId xmlns:p14="http://schemas.microsoft.com/office/powerpoint/2010/main" val="257588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009650"/>
          </a:xfrm>
        </p:spPr>
        <p:txBody>
          <a:bodyPr anchor="ctr">
            <a:normAutofit/>
          </a:bodyPr>
          <a:lstStyle>
            <a:lvl1pPr algn="l">
              <a:defRPr sz="4000" b="0"/>
            </a:lvl1pPr>
          </a:lstStyle>
          <a:p>
            <a:endParaRPr lang="en-US" dirty="0"/>
          </a:p>
        </p:txBody>
      </p:sp>
      <p:sp>
        <p:nvSpPr>
          <p:cNvPr id="3" name="Content Placeholder 2"/>
          <p:cNvSpPr>
            <a:spLocks noGrp="1"/>
          </p:cNvSpPr>
          <p:nvPr>
            <p:ph idx="1"/>
          </p:nvPr>
        </p:nvSpPr>
        <p:spPr>
          <a:xfrm>
            <a:off x="3575050" y="1066800"/>
            <a:ext cx="5111750" cy="5059363"/>
          </a:xfrm>
        </p:spPr>
        <p:txBody>
          <a:bodyPr/>
          <a:lstStyle>
            <a:lvl1pPr>
              <a:defRPr sz="2800" b="1">
                <a:solidFill>
                  <a:srgbClr val="002476"/>
                </a:solidFill>
              </a:defRPr>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66801"/>
            <a:ext cx="3008313" cy="5059368"/>
          </a:xfrm>
        </p:spPr>
        <p:txBody>
          <a:bodyPr/>
          <a:lstStyle>
            <a:lvl1pPr marL="0" indent="0">
              <a:buNone/>
              <a:defRPr sz="1400"/>
            </a:lvl1pPr>
            <a:lvl2pPr marL="457109" indent="0">
              <a:buNone/>
              <a:defRPr sz="1200"/>
            </a:lvl2pPr>
            <a:lvl3pPr marL="914218" indent="0">
              <a:buNone/>
              <a:defRPr sz="1000"/>
            </a:lvl3pPr>
            <a:lvl4pPr marL="1371326" indent="0">
              <a:buNone/>
              <a:defRPr sz="900"/>
            </a:lvl4pPr>
            <a:lvl5pPr marL="1828436" indent="0">
              <a:buNone/>
              <a:defRPr sz="900"/>
            </a:lvl5pPr>
            <a:lvl6pPr marL="2285544" indent="0">
              <a:buNone/>
              <a:defRPr sz="900"/>
            </a:lvl6pPr>
            <a:lvl7pPr marL="2742652" indent="0">
              <a:buNone/>
              <a:defRPr sz="900"/>
            </a:lvl7pPr>
            <a:lvl8pPr marL="3199760" indent="0">
              <a:buNone/>
              <a:defRPr sz="900"/>
            </a:lvl8pPr>
            <a:lvl9pPr marL="3656868"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F0D849EB-958B-4098-BF59-2B50A7758C01}" type="slidenum">
              <a:rPr lang="en-US" smtClean="0"/>
              <a:pPr/>
              <a:t>‹#›</a:t>
            </a:fld>
            <a:endParaRPr lang="en-US" dirty="0"/>
          </a:p>
        </p:txBody>
      </p:sp>
    </p:spTree>
    <p:extLst>
      <p:ext uri="{BB962C8B-B14F-4D97-AF65-F5344CB8AC3E}">
        <p14:creationId xmlns:p14="http://schemas.microsoft.com/office/powerpoint/2010/main" val="281127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22" tIns="45712" rIns="91422" bIns="45712" rtlCol="0" anchor="ctr">
            <a:normAutofit/>
          </a:bodyPr>
          <a:lstStyle/>
          <a:p>
            <a:endParaRPr lang="en-US" dirty="0"/>
          </a:p>
        </p:txBody>
      </p:sp>
      <p:sp>
        <p:nvSpPr>
          <p:cNvPr id="3" name="Text Placeholder 2"/>
          <p:cNvSpPr>
            <a:spLocks noGrp="1"/>
          </p:cNvSpPr>
          <p:nvPr>
            <p:ph type="body" idx="1"/>
          </p:nvPr>
        </p:nvSpPr>
        <p:spPr>
          <a:xfrm>
            <a:off x="457200" y="1219200"/>
            <a:ext cx="8229600" cy="4800600"/>
          </a:xfrm>
          <a:prstGeom prst="rect">
            <a:avLst/>
          </a:prstGeom>
        </p:spPr>
        <p:txBody>
          <a:bodyPr vert="horz" lIns="91422" tIns="45712" rIns="91422" bIns="4571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5"/>
            <a:ext cx="2133600" cy="365125"/>
          </a:xfrm>
          <a:prstGeom prst="rect">
            <a:avLst/>
          </a:prstGeom>
        </p:spPr>
        <p:txBody>
          <a:bodyPr vert="horz" lIns="91422" tIns="45712" rIns="91422" bIns="45712" rtlCol="0" anchor="ctr"/>
          <a:lstStyle>
            <a:lvl1pPr algn="ctr">
              <a:defRPr sz="1200">
                <a:solidFill>
                  <a:schemeClr val="tx1">
                    <a:lumMod val="75000"/>
                    <a:lumOff val="25000"/>
                  </a:schemeClr>
                </a:solidFill>
              </a:defRPr>
            </a:lvl1pPr>
          </a:lstStyle>
          <a:p>
            <a:fld id="{F0D849EB-958B-4098-BF59-2B50A7758C01}" type="slidenum">
              <a:rPr lang="en-US" smtClean="0"/>
              <a:pPr/>
              <a:t>‹#›</a:t>
            </a:fld>
            <a:endParaRPr lang="en-US" dirty="0"/>
          </a:p>
        </p:txBody>
      </p:sp>
      <p:sp>
        <p:nvSpPr>
          <p:cNvPr id="7" name="Footer Placeholder 2">
            <a:extLst>
              <a:ext uri="{FF2B5EF4-FFF2-40B4-BE49-F238E27FC236}">
                <a16:creationId xmlns:a16="http://schemas.microsoft.com/office/drawing/2014/main" id="{0B7FD422-F504-4C90-9134-6F25DA4AAB8C}"/>
              </a:ext>
            </a:extLst>
          </p:cNvPr>
          <p:cNvSpPr txBox="1">
            <a:spLocks/>
          </p:cNvSpPr>
          <p:nvPr userDrawn="1"/>
        </p:nvSpPr>
        <p:spPr>
          <a:xfrm>
            <a:off x="381000" y="6264275"/>
            <a:ext cx="2438400" cy="365125"/>
          </a:xfrm>
          <a:prstGeom prst="rect">
            <a:avLst/>
          </a:prstGeom>
        </p:spPr>
        <p:txBody>
          <a:bodyPr vert="horz" lIns="91431" tIns="45716" rIns="91431" bIns="45716" rtlCol="0" anchor="ctr"/>
          <a:lstStyle>
            <a:defPPr>
              <a:defRPr lang="en-US"/>
            </a:defPPr>
            <a:lvl1pPr marL="0" algn="r" defTabSz="914354" rtl="0" eaLnBrk="1" latinLnBrk="0" hangingPunct="1">
              <a:defRPr sz="1800" kern="1200">
                <a:solidFill>
                  <a:schemeClr val="tx1"/>
                </a:solidFill>
                <a:latin typeface="Tw Cen MT" panose="020B0602020104020603" pitchFamily="34" charset="0"/>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1"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a:lstStyle>
          <a:p>
            <a:pPr algn="l"/>
            <a:r>
              <a:rPr lang="en-US" sz="1400" dirty="0">
                <a:solidFill>
                  <a:schemeClr val="tx1">
                    <a:lumMod val="50000"/>
                    <a:lumOff val="50000"/>
                  </a:schemeClr>
                </a:solidFill>
              </a:rPr>
              <a:t>build safe</a:t>
            </a:r>
            <a:r>
              <a:rPr lang="en-US" sz="2000" dirty="0">
                <a:solidFill>
                  <a:srgbClr val="F4740A"/>
                </a:solidFill>
              </a:rPr>
              <a:t>|</a:t>
            </a:r>
            <a:r>
              <a:rPr lang="en-US" sz="1400" dirty="0">
                <a:solidFill>
                  <a:schemeClr val="tx1">
                    <a:lumMod val="50000"/>
                    <a:lumOff val="50000"/>
                  </a:schemeClr>
                </a:solidFill>
              </a:rPr>
              <a:t>live safe </a:t>
            </a:r>
          </a:p>
        </p:txBody>
      </p:sp>
      <p:pic>
        <p:nvPicPr>
          <p:cNvPr id="8" name="Picture 7" descr="Image result for nyc buildings logo">
            <a:extLst>
              <a:ext uri="{FF2B5EF4-FFF2-40B4-BE49-F238E27FC236}">
                <a16:creationId xmlns:a16="http://schemas.microsoft.com/office/drawing/2014/main" id="{FA309523-CD45-46AE-AADB-24F1B4F2A7CB}"/>
              </a:ext>
            </a:extLst>
          </p:cNvPr>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6253237"/>
            <a:ext cx="990600" cy="48429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 name="Straight Connector 9"/>
          <p:cNvCxnSpPr/>
          <p:nvPr userDrawn="1"/>
        </p:nvCxnSpPr>
        <p:spPr>
          <a:xfrm>
            <a:off x="457200" y="914400"/>
            <a:ext cx="8229600" cy="0"/>
          </a:xfrm>
          <a:prstGeom prst="line">
            <a:avLst/>
          </a:prstGeom>
          <a:ln w="28575">
            <a:solidFill>
              <a:srgbClr val="00247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6172200"/>
            <a:ext cx="8229600" cy="0"/>
          </a:xfrm>
          <a:prstGeom prst="line">
            <a:avLst/>
          </a:prstGeom>
          <a:ln w="19050">
            <a:solidFill>
              <a:srgbClr val="0024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992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218" rtl="0" eaLnBrk="1" latinLnBrk="0" hangingPunct="1">
        <a:spcBef>
          <a:spcPct val="0"/>
        </a:spcBef>
        <a:buNone/>
        <a:defRPr lang="en-US" sz="4200" kern="1200" cap="small" baseline="0" dirty="0" smtClean="0">
          <a:solidFill>
            <a:srgbClr val="002476"/>
          </a:solidFill>
          <a:latin typeface="Franklin Gothic Demi Cond" panose="020B0706030402020204" pitchFamily="34" charset="0"/>
          <a:ea typeface="+mj-ea"/>
          <a:cs typeface="+mj-cs"/>
        </a:defRPr>
      </a:lvl1pPr>
    </p:titleStyle>
    <p:bodyStyle>
      <a:lvl1pPr marL="342900" indent="-342900" algn="l" defTabSz="914218" rtl="0" eaLnBrk="1" latinLnBrk="0" hangingPunct="1">
        <a:spcBef>
          <a:spcPct val="20000"/>
        </a:spcBef>
        <a:buClr>
          <a:srgbClr val="00247D"/>
        </a:buClr>
        <a:buFont typeface="Wingdings" panose="05000000000000000000" pitchFamily="2" charset="2"/>
        <a:buChar char="§"/>
        <a:defRPr sz="2400" kern="1200">
          <a:solidFill>
            <a:schemeClr val="tx1">
              <a:lumMod val="75000"/>
              <a:lumOff val="25000"/>
            </a:schemeClr>
          </a:solidFill>
          <a:latin typeface="Franklin Gothic Medium" panose="020B0603020102020204" pitchFamily="34" charset="0"/>
          <a:ea typeface="+mn-ea"/>
          <a:cs typeface="+mn-cs"/>
        </a:defRPr>
      </a:lvl1pPr>
      <a:lvl2pPr marL="800009" indent="-342900" algn="l" defTabSz="914218" rtl="0" eaLnBrk="1" latinLnBrk="0" hangingPunct="1">
        <a:spcBef>
          <a:spcPct val="20000"/>
        </a:spcBef>
        <a:buClr>
          <a:srgbClr val="00247D"/>
        </a:buClr>
        <a:buFont typeface="Franklin Gothic Medium" panose="020B0603020102020204" pitchFamily="34" charset="0"/>
        <a:buChar char="−"/>
        <a:defRPr sz="2400" kern="1200">
          <a:solidFill>
            <a:schemeClr val="tx1">
              <a:lumMod val="75000"/>
              <a:lumOff val="25000"/>
            </a:schemeClr>
          </a:solidFill>
          <a:latin typeface="Franklin Gothic Medium" panose="020B0603020102020204" pitchFamily="34" charset="0"/>
          <a:ea typeface="+mn-ea"/>
          <a:cs typeface="+mn-cs"/>
        </a:defRPr>
      </a:lvl2pPr>
      <a:lvl3pPr marL="1257117" indent="-342900" algn="l" defTabSz="914218" rtl="0" eaLnBrk="1" latinLnBrk="0" hangingPunct="1">
        <a:spcBef>
          <a:spcPct val="20000"/>
        </a:spcBef>
        <a:buClr>
          <a:srgbClr val="00247D"/>
        </a:buClr>
        <a:buFont typeface="Arial" panose="020B0604020202020204" pitchFamily="34" charset="0"/>
        <a:buChar char="•"/>
        <a:defRPr sz="2400" kern="1200">
          <a:solidFill>
            <a:schemeClr val="tx1">
              <a:lumMod val="75000"/>
              <a:lumOff val="25000"/>
            </a:schemeClr>
          </a:solidFill>
          <a:latin typeface="Franklin Gothic Medium" panose="020B0603020102020204" pitchFamily="34" charset="0"/>
          <a:ea typeface="+mn-ea"/>
          <a:cs typeface="+mn-cs"/>
        </a:defRPr>
      </a:lvl3pPr>
      <a:lvl4pPr marL="1714225" indent="-342900" algn="l" defTabSz="914218" rtl="0" eaLnBrk="1" latinLnBrk="0" hangingPunct="1">
        <a:spcBef>
          <a:spcPct val="20000"/>
        </a:spcBef>
        <a:buClr>
          <a:srgbClr val="00247D"/>
        </a:buClr>
        <a:buFont typeface="Courier New" panose="02070309020205020404" pitchFamily="49" charset="0"/>
        <a:buChar char="o"/>
        <a:defRPr sz="2400" kern="1200">
          <a:solidFill>
            <a:schemeClr val="tx1">
              <a:lumMod val="75000"/>
              <a:lumOff val="25000"/>
            </a:schemeClr>
          </a:solidFill>
          <a:latin typeface="Franklin Gothic Medium" panose="020B0603020102020204" pitchFamily="34" charset="0"/>
          <a:ea typeface="+mn-ea"/>
          <a:cs typeface="+mn-cs"/>
        </a:defRPr>
      </a:lvl4pPr>
      <a:lvl5pPr marL="2171332" indent="-342900" algn="l" defTabSz="914218" rtl="0" eaLnBrk="1" latinLnBrk="0" hangingPunct="1">
        <a:spcBef>
          <a:spcPct val="20000"/>
        </a:spcBef>
        <a:buClr>
          <a:srgbClr val="00247D"/>
        </a:buClr>
        <a:buFont typeface="Franklin Gothic Medium" panose="020B0603020102020204" pitchFamily="34" charset="0"/>
        <a:buChar char="−"/>
        <a:defRPr sz="2400" kern="1200">
          <a:solidFill>
            <a:schemeClr val="tx1">
              <a:lumMod val="75000"/>
              <a:lumOff val="25000"/>
            </a:schemeClr>
          </a:solidFill>
          <a:latin typeface="Franklin Gothic Medium" panose="020B0603020102020204" pitchFamily="34" charset="0"/>
          <a:ea typeface="+mn-ea"/>
          <a:cs typeface="+mn-cs"/>
        </a:defRPr>
      </a:lvl5pPr>
      <a:lvl6pPr marL="2514096" indent="-228555"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06" indent="-228555"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14" indent="-228555"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23" indent="-228555"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9"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6" algn="l" defTabSz="914218" rtl="0" eaLnBrk="1" latinLnBrk="0" hangingPunct="1">
        <a:defRPr sz="1800" kern="1200">
          <a:solidFill>
            <a:schemeClr val="tx1"/>
          </a:solidFill>
          <a:latin typeface="+mn-lt"/>
          <a:ea typeface="+mn-ea"/>
          <a:cs typeface="+mn-cs"/>
        </a:defRPr>
      </a:lvl5pPr>
      <a:lvl6pPr marL="2285544"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8"/>
          </a:xfrm>
          <a:prstGeom prst="rect">
            <a:avLst/>
          </a:prstGeom>
        </p:spPr>
      </p:pic>
      <p:sp>
        <p:nvSpPr>
          <p:cNvPr id="7" name="Rectangle 6"/>
          <p:cNvSpPr/>
          <p:nvPr/>
        </p:nvSpPr>
        <p:spPr>
          <a:xfrm>
            <a:off x="0" y="1371600"/>
            <a:ext cx="9144000" cy="4191000"/>
          </a:xfrm>
          <a:prstGeom prst="rect">
            <a:avLst/>
          </a:prstGeom>
          <a:solidFill>
            <a:srgbClr val="00247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267" tIns="37134" rIns="74267" bIns="37134" spcCol="0" rtlCol="0" anchor="ctr"/>
          <a:lstStyle/>
          <a:p>
            <a:pPr algn="ctr" defTabSz="848738"/>
            <a:endParaRPr lang="en-US" dirty="0">
              <a:solidFill>
                <a:prstClr val="white"/>
              </a:solidFill>
            </a:endParaRPr>
          </a:p>
        </p:txBody>
      </p:sp>
      <p:sp>
        <p:nvSpPr>
          <p:cNvPr id="9" name="Title 3"/>
          <p:cNvSpPr txBox="1">
            <a:spLocks/>
          </p:cNvSpPr>
          <p:nvPr/>
        </p:nvSpPr>
        <p:spPr>
          <a:xfrm>
            <a:off x="685800" y="2711451"/>
            <a:ext cx="7772400" cy="860424"/>
          </a:xfrm>
          <a:prstGeom prst="rect">
            <a:avLst/>
          </a:prstGeom>
        </p:spPr>
        <p:txBody>
          <a:bodyPr vert="horz" lIns="84874" tIns="42437" rIns="84874" bIns="42437"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solidFill>
                <a:prstClr val="white"/>
              </a:solidFill>
            </a:endParaRPr>
          </a:p>
        </p:txBody>
      </p:sp>
      <p:sp>
        <p:nvSpPr>
          <p:cNvPr id="11" name="Title 3"/>
          <p:cNvSpPr txBox="1">
            <a:spLocks/>
          </p:cNvSpPr>
          <p:nvPr/>
        </p:nvSpPr>
        <p:spPr>
          <a:xfrm>
            <a:off x="762000" y="2514600"/>
            <a:ext cx="7782777" cy="860424"/>
          </a:xfrm>
          <a:prstGeom prst="rect">
            <a:avLst/>
          </a:prstGeom>
        </p:spPr>
        <p:txBody>
          <a:bodyPr vert="horz" lIns="91426" tIns="45714" rIns="91426" bIns="45714" rtlCol="0" anchor="t">
            <a:noAutofit/>
          </a:bodyPr>
          <a:lstStyle>
            <a:lvl1pPr algn="ctr" defTabSz="1044976" rtl="0" eaLnBrk="1" latinLnBrk="0" hangingPunct="1">
              <a:spcBef>
                <a:spcPct val="0"/>
              </a:spcBef>
              <a:buNone/>
              <a:defRPr sz="5500" kern="1200" cap="small" baseline="0">
                <a:solidFill>
                  <a:srgbClr val="00247D"/>
                </a:solidFill>
                <a:latin typeface="Franklin Gothic Demi Cond" panose="020B0706030402020204" pitchFamily="34" charset="0"/>
                <a:ea typeface="+mj-ea"/>
                <a:cs typeface="+mj-cs"/>
              </a:defRPr>
            </a:lvl1pPr>
          </a:lstStyle>
          <a:p>
            <a:pPr>
              <a:lnSpc>
                <a:spcPct val="80000"/>
              </a:lnSpc>
            </a:pPr>
            <a:r>
              <a:rPr lang="en-US" sz="4500" dirty="0">
                <a:solidFill>
                  <a:schemeClr val="bg1"/>
                </a:solidFill>
              </a:rPr>
              <a:t>LOCAL LAW 116 OF 2017 ANNUAL REPORT</a:t>
            </a:r>
          </a:p>
        </p:txBody>
      </p:sp>
      <p:sp>
        <p:nvSpPr>
          <p:cNvPr id="16" name="Title 3"/>
          <p:cNvSpPr txBox="1">
            <a:spLocks/>
          </p:cNvSpPr>
          <p:nvPr/>
        </p:nvSpPr>
        <p:spPr>
          <a:xfrm>
            <a:off x="762000" y="3810000"/>
            <a:ext cx="7772400" cy="945777"/>
          </a:xfrm>
          <a:prstGeom prst="rect">
            <a:avLst/>
          </a:prstGeom>
        </p:spPr>
        <p:txBody>
          <a:bodyPr vert="horz" lIns="97017" tIns="48508" rIns="97017" bIns="48508"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effectLst>
                  <a:outerShdw blurRad="38100" dist="38100" dir="2700000" algn="tl">
                    <a:srgbClr val="000000">
                      <a:alpha val="43137"/>
                    </a:srgbClr>
                  </a:outerShdw>
                </a:effectLst>
                <a:latin typeface="Franklin Gothic Demi Cond" panose="020B0706030402020204" pitchFamily="34" charset="0"/>
              </a:rPr>
              <a:t>December 2021</a:t>
            </a:r>
          </a:p>
        </p:txBody>
      </p:sp>
      <p:pic>
        <p:nvPicPr>
          <p:cNvPr id="10" name="Picture 9"/>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620000" y="4729320"/>
            <a:ext cx="1200627" cy="604680"/>
          </a:xfrm>
          <a:prstGeom prst="rect">
            <a:avLst/>
          </a:prstGeom>
        </p:spPr>
      </p:pic>
      <p:sp>
        <p:nvSpPr>
          <p:cNvPr id="14" name="Footer Placeholder 3"/>
          <p:cNvSpPr txBox="1">
            <a:spLocks/>
          </p:cNvSpPr>
          <p:nvPr/>
        </p:nvSpPr>
        <p:spPr>
          <a:xfrm>
            <a:off x="228600" y="4862509"/>
            <a:ext cx="2895600" cy="365125"/>
          </a:xfrm>
          <a:prstGeom prst="rect">
            <a:avLst/>
          </a:prstGeom>
        </p:spPr>
        <p:txBody>
          <a:bodyPr vert="horz" lIns="91422" tIns="45712" rIns="91422" bIns="45712" rtlCol="0" anchor="ctr"/>
          <a:lstStyle>
            <a:defPPr>
              <a:defRPr lang="en-US"/>
            </a:defPPr>
            <a:lvl1pPr marL="0" algn="r" defTabSz="914400" rtl="0" eaLnBrk="1" latinLnBrk="0" hangingPunct="1">
              <a:defRPr sz="16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100" dirty="0">
                <a:solidFill>
                  <a:schemeClr val="bg1"/>
                </a:solidFill>
              </a:rPr>
              <a:t>build safe|live safe </a:t>
            </a:r>
          </a:p>
        </p:txBody>
      </p:sp>
    </p:spTree>
    <p:extLst>
      <p:ext uri="{BB962C8B-B14F-4D97-AF65-F5344CB8AC3E}">
        <p14:creationId xmlns:p14="http://schemas.microsoft.com/office/powerpoint/2010/main" val="216560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rmAutofit/>
          </a:bodyPr>
          <a:lstStyle/>
          <a:p>
            <a:r>
              <a:rPr lang="en-US" sz="3200" dirty="0">
                <a:solidFill>
                  <a:srgbClr val="00247D"/>
                </a:solidFill>
                <a:latin typeface="Franklin Gothic Demi Cond" panose="020B0706030402020204" pitchFamily="34" charset="0"/>
              </a:rPr>
              <a:t>background</a:t>
            </a:r>
            <a:endParaRPr lang="en-US" sz="3200" cap="small" dirty="0">
              <a:solidFill>
                <a:srgbClr val="00247D"/>
              </a:solidFill>
              <a:latin typeface="Franklin Gothic Demi Cond" panose="020B0706030402020204" pitchFamily="34" charset="0"/>
            </a:endParaRPr>
          </a:p>
        </p:txBody>
      </p:sp>
      <p:sp>
        <p:nvSpPr>
          <p:cNvPr id="8" name="Content Placeholder 7"/>
          <p:cNvSpPr>
            <a:spLocks noGrp="1"/>
          </p:cNvSpPr>
          <p:nvPr>
            <p:ph idx="1"/>
          </p:nvPr>
        </p:nvSpPr>
        <p:spPr/>
        <p:txBody>
          <a:bodyPr>
            <a:normAutofit/>
          </a:bodyPr>
          <a:lstStyle/>
          <a:p>
            <a:pPr marL="428484" indent="-428484">
              <a:buClr>
                <a:srgbClr val="002D86"/>
              </a:buClr>
              <a:buFont typeface="+mj-lt"/>
              <a:buAutoNum type="arabicPeriod"/>
            </a:pPr>
            <a:endParaRPr lang="en-US" sz="2400" dirty="0">
              <a:solidFill>
                <a:schemeClr val="tx1">
                  <a:lumMod val="85000"/>
                  <a:lumOff val="15000"/>
                </a:schemeClr>
              </a:solidFill>
            </a:endParaRPr>
          </a:p>
          <a:p>
            <a:pPr marL="428484" indent="-428484">
              <a:buClr>
                <a:srgbClr val="002D86"/>
              </a:buClr>
              <a:buFont typeface="+mj-lt"/>
              <a:buAutoNum type="arabicPeriod"/>
            </a:pPr>
            <a:endParaRPr lang="en-US" sz="2400"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A233B38C-02A6-46E8-9D87-7B037E9C8790}"/>
              </a:ext>
            </a:extLst>
          </p:cNvPr>
          <p:cNvSpPr>
            <a:spLocks noGrp="1"/>
          </p:cNvSpPr>
          <p:nvPr>
            <p:ph type="sldNum" sz="quarter" idx="12"/>
          </p:nvPr>
        </p:nvSpPr>
        <p:spPr/>
        <p:txBody>
          <a:bodyPr/>
          <a:lstStyle/>
          <a:p>
            <a:fld id="{BD8AD81E-7F7F-4A90-829F-A8DA33A62BB4}" type="slidenum">
              <a:rPr lang="en-US" smtClean="0"/>
              <a:t>2</a:t>
            </a:fld>
            <a:endParaRPr lang="en-US" dirty="0"/>
          </a:p>
        </p:txBody>
      </p:sp>
      <p:sp>
        <p:nvSpPr>
          <p:cNvPr id="6" name="TextBox 5"/>
          <p:cNvSpPr txBox="1"/>
          <p:nvPr/>
        </p:nvSpPr>
        <p:spPr>
          <a:xfrm>
            <a:off x="457200" y="1143000"/>
            <a:ext cx="8229600" cy="707866"/>
          </a:xfrm>
          <a:prstGeom prst="rect">
            <a:avLst/>
          </a:prstGeom>
          <a:noFill/>
        </p:spPr>
        <p:txBody>
          <a:bodyPr wrap="square" lIns="91417" tIns="45710" rIns="91417" bIns="45710" rtlCol="0">
            <a:spAutoFit/>
          </a:bodyPr>
          <a:lstStyle/>
          <a:p>
            <a:pPr algn="just"/>
            <a:r>
              <a:rPr lang="en-US" sz="2000" dirty="0"/>
              <a:t>This annual report has been prepared pursuant to Local Law 116 of 2017, which was enacted on July 22, 2017.</a:t>
            </a:r>
          </a:p>
        </p:txBody>
      </p:sp>
      <p:sp>
        <p:nvSpPr>
          <p:cNvPr id="9" name="Content Placeholder 2"/>
          <p:cNvSpPr txBox="1">
            <a:spLocks/>
          </p:cNvSpPr>
          <p:nvPr/>
        </p:nvSpPr>
        <p:spPr>
          <a:xfrm>
            <a:off x="457200" y="1676400"/>
            <a:ext cx="8153400" cy="4419600"/>
          </a:xfrm>
          <a:prstGeom prst="rect">
            <a:avLst/>
          </a:prstGeom>
        </p:spPr>
        <p:txBody>
          <a:bodyPr vert="horz" lIns="91431" tIns="45716" rIns="91431" bIns="45716"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ranklin Gothic Medium" panose="020B06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0" algn="just">
              <a:lnSpc>
                <a:spcPct val="120000"/>
              </a:lnSpc>
              <a:spcBef>
                <a:spcPts val="0"/>
              </a:spcBef>
              <a:spcAft>
                <a:spcPts val="1800"/>
              </a:spcAft>
              <a:buClr>
                <a:srgbClr val="00247D"/>
              </a:buClr>
              <a:buNone/>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285611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rmAutofit/>
          </a:bodyPr>
          <a:lstStyle/>
          <a:p>
            <a:r>
              <a:rPr lang="pl-PL" sz="3200" dirty="0">
                <a:solidFill>
                  <a:srgbClr val="00247D"/>
                </a:solidFill>
                <a:latin typeface="Franklin Gothic Demi Cond" panose="020B0706030402020204" pitchFamily="34" charset="0"/>
              </a:rPr>
              <a:t>LOCAL LAW 116 OF 2017</a:t>
            </a:r>
            <a:endParaRPr lang="en-US" sz="3200" cap="small" dirty="0">
              <a:solidFill>
                <a:srgbClr val="00247D"/>
              </a:solidFill>
              <a:latin typeface="Franklin Gothic Demi Cond" panose="020B0706030402020204" pitchFamily="34" charset="0"/>
            </a:endParaRPr>
          </a:p>
        </p:txBody>
      </p:sp>
      <p:sp>
        <p:nvSpPr>
          <p:cNvPr id="8" name="Content Placeholder 7"/>
          <p:cNvSpPr>
            <a:spLocks noGrp="1"/>
          </p:cNvSpPr>
          <p:nvPr>
            <p:ph idx="1"/>
          </p:nvPr>
        </p:nvSpPr>
        <p:spPr/>
        <p:txBody>
          <a:bodyPr>
            <a:normAutofit/>
          </a:bodyPr>
          <a:lstStyle/>
          <a:p>
            <a:pPr marL="428484" indent="-428484">
              <a:buClr>
                <a:srgbClr val="002D86"/>
              </a:buClr>
              <a:buFont typeface="+mj-lt"/>
              <a:buAutoNum type="arabicPeriod"/>
            </a:pPr>
            <a:endParaRPr lang="en-US" sz="2400" dirty="0">
              <a:solidFill>
                <a:schemeClr val="tx1">
                  <a:lumMod val="85000"/>
                  <a:lumOff val="15000"/>
                </a:schemeClr>
              </a:solidFill>
            </a:endParaRPr>
          </a:p>
          <a:p>
            <a:pPr marL="428484" indent="-428484">
              <a:buClr>
                <a:srgbClr val="002D86"/>
              </a:buClr>
              <a:buFont typeface="+mj-lt"/>
              <a:buAutoNum type="arabicPeriod"/>
            </a:pPr>
            <a:endParaRPr lang="en-US" sz="2400"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A233B38C-02A6-46E8-9D87-7B037E9C8790}"/>
              </a:ext>
            </a:extLst>
          </p:cNvPr>
          <p:cNvSpPr>
            <a:spLocks noGrp="1"/>
          </p:cNvSpPr>
          <p:nvPr>
            <p:ph type="sldNum" sz="quarter" idx="12"/>
          </p:nvPr>
        </p:nvSpPr>
        <p:spPr/>
        <p:txBody>
          <a:bodyPr/>
          <a:lstStyle/>
          <a:p>
            <a:fld id="{BD8AD81E-7F7F-4A90-829F-A8DA33A62BB4}" type="slidenum">
              <a:rPr lang="en-US" smtClean="0"/>
              <a:t>3</a:t>
            </a:fld>
            <a:endParaRPr lang="en-US" dirty="0"/>
          </a:p>
        </p:txBody>
      </p:sp>
      <p:sp>
        <p:nvSpPr>
          <p:cNvPr id="6" name="TextBox 5"/>
          <p:cNvSpPr txBox="1"/>
          <p:nvPr/>
        </p:nvSpPr>
        <p:spPr>
          <a:xfrm>
            <a:off x="457200" y="1143000"/>
            <a:ext cx="8229600" cy="5355292"/>
          </a:xfrm>
          <a:prstGeom prst="rect">
            <a:avLst/>
          </a:prstGeom>
          <a:noFill/>
        </p:spPr>
        <p:txBody>
          <a:bodyPr wrap="square" lIns="91417" tIns="45710" rIns="91417" bIns="45710" rtlCol="0">
            <a:spAutoFit/>
          </a:bodyPr>
          <a:lstStyle/>
          <a:p>
            <a:pPr marL="457200" indent="-457200" algn="just">
              <a:buFont typeface="+mj-lt"/>
              <a:buAutoNum type="arabicPeriod"/>
            </a:pPr>
            <a:r>
              <a:rPr lang="en-US" sz="1900" b="1" dirty="0"/>
              <a:t>Privately Owned Public Space (“POPS”) complaints received and enforcement actions taken by the Department of Buildings (“the Department”) in 2021. </a:t>
            </a:r>
          </a:p>
          <a:p>
            <a:pPr marL="457200" indent="-457200" algn="just">
              <a:buFont typeface="+mj-lt"/>
              <a:buAutoNum type="arabicPeriod"/>
            </a:pPr>
            <a:endParaRPr lang="en-US" sz="1900" b="1" dirty="0"/>
          </a:p>
          <a:p>
            <a:pPr lvl="1" algn="just"/>
            <a:r>
              <a:rPr lang="en-US" sz="1900" dirty="0"/>
              <a:t>In 2021, the Department received 80 complaints. Upon inspection, the Department determined that no enforcement action was necessary with respect to 56 complaints. The Department issued 24 violations where it determined that an enforcement action was necessary. </a:t>
            </a:r>
          </a:p>
          <a:p>
            <a:pPr marL="457200" indent="-457200" algn="just">
              <a:buFont typeface="+mj-lt"/>
              <a:buAutoNum type="arabicPeriod"/>
            </a:pPr>
            <a:endParaRPr lang="en-US" sz="1900" b="1" dirty="0"/>
          </a:p>
          <a:p>
            <a:pPr marL="457200" indent="-457200" algn="just">
              <a:buFont typeface="+mj-lt"/>
              <a:buAutoNum type="arabicPeriod"/>
            </a:pPr>
            <a:r>
              <a:rPr lang="en-US" sz="1900" b="1" dirty="0"/>
              <a:t>Whether the Department authorized closure of a POPS in 2021, and, if so, the duration of and reason for each such closure. </a:t>
            </a:r>
          </a:p>
          <a:p>
            <a:pPr algn="just"/>
            <a:endParaRPr lang="en-US" sz="1900" dirty="0"/>
          </a:p>
          <a:p>
            <a:pPr lvl="1" algn="just"/>
            <a:r>
              <a:rPr lang="en-US" sz="1900" dirty="0"/>
              <a:t>In 2021, 14 POPS were closed, 11 of which were full closures and 3 which were partial closures. 6 closures were authorized. The Department issued violations in 8 closures that were unauthorized.</a:t>
            </a:r>
          </a:p>
          <a:p>
            <a:pPr marL="457200" indent="-457200" algn="just">
              <a:buFont typeface="+mj-lt"/>
              <a:buAutoNum type="arabicPeriod"/>
            </a:pPr>
            <a:endParaRPr lang="en-US" sz="1900" b="1" dirty="0"/>
          </a:p>
          <a:p>
            <a:pPr algn="just"/>
            <a:endParaRPr lang="en-US" sz="1900" dirty="0"/>
          </a:p>
          <a:p>
            <a:pPr algn="just"/>
            <a:endParaRPr lang="en-US" sz="1900" dirty="0"/>
          </a:p>
        </p:txBody>
      </p:sp>
      <p:sp>
        <p:nvSpPr>
          <p:cNvPr id="9" name="Content Placeholder 2"/>
          <p:cNvSpPr txBox="1">
            <a:spLocks/>
          </p:cNvSpPr>
          <p:nvPr/>
        </p:nvSpPr>
        <p:spPr>
          <a:xfrm>
            <a:off x="457200" y="1676400"/>
            <a:ext cx="8153400" cy="4419600"/>
          </a:xfrm>
          <a:prstGeom prst="rect">
            <a:avLst/>
          </a:prstGeom>
        </p:spPr>
        <p:txBody>
          <a:bodyPr vert="horz" lIns="91431" tIns="45716" rIns="91431" bIns="45716"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ranklin Gothic Medium" panose="020B06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0" algn="just">
              <a:lnSpc>
                <a:spcPct val="120000"/>
              </a:lnSpc>
              <a:spcBef>
                <a:spcPts val="0"/>
              </a:spcBef>
              <a:spcAft>
                <a:spcPts val="1800"/>
              </a:spcAft>
              <a:buClr>
                <a:srgbClr val="00247D"/>
              </a:buClr>
              <a:buNone/>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126943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endParaRPr lang="en-US" dirty="0"/>
          </a:p>
        </p:txBody>
      </p:sp>
      <p:sp>
        <p:nvSpPr>
          <p:cNvPr id="4" name="Footer Placeholder 3"/>
          <p:cNvSpPr>
            <a:spLocks noGrp="1"/>
          </p:cNvSpPr>
          <p:nvPr>
            <p:ph type="ftr" sz="quarter" idx="4294967295"/>
          </p:nvPr>
        </p:nvSpPr>
        <p:spPr>
          <a:xfrm>
            <a:off x="5791200" y="6356355"/>
            <a:ext cx="2895600" cy="365125"/>
          </a:xfrm>
          <a:prstGeom prst="rect">
            <a:avLst/>
          </a:prstGeom>
        </p:spPr>
        <p:txBody>
          <a:bodyPr/>
          <a:lstStyle/>
          <a:p>
            <a:r>
              <a:rPr lang="en-US" dirty="0"/>
              <a:t>build safe | live safe</a:t>
            </a:r>
          </a:p>
        </p:txBody>
      </p:sp>
      <p:sp>
        <p:nvSpPr>
          <p:cNvPr id="5" name="Slide Number Placeholder 4"/>
          <p:cNvSpPr>
            <a:spLocks noGrp="1"/>
          </p:cNvSpPr>
          <p:nvPr>
            <p:ph type="sldNum" sz="quarter" idx="12"/>
          </p:nvPr>
        </p:nvSpPr>
        <p:spPr/>
        <p:txBody>
          <a:bodyPr/>
          <a:lstStyle/>
          <a:p>
            <a:fld id="{BD8AD81E-7F7F-4A90-829F-A8DA33A62BB4}" type="slidenum">
              <a:rPr lang="en-US" smtClean="0"/>
              <a:t>4</a:t>
            </a:fld>
            <a:endParaRPr lang="en-US" dirty="0"/>
          </a:p>
        </p:txBody>
      </p:sp>
      <p:grpSp>
        <p:nvGrpSpPr>
          <p:cNvPr id="16" name="Group 15"/>
          <p:cNvGrpSpPr/>
          <p:nvPr/>
        </p:nvGrpSpPr>
        <p:grpSpPr>
          <a:xfrm>
            <a:off x="381000" y="1143000"/>
            <a:ext cx="8382000" cy="5578476"/>
            <a:chOff x="457200" y="1219200"/>
            <a:chExt cx="10058400" cy="5950374"/>
          </a:xfrm>
        </p:grpSpPr>
        <p:cxnSp>
          <p:nvCxnSpPr>
            <p:cNvPr id="17" name="Straight Connector 16"/>
            <p:cNvCxnSpPr/>
            <p:nvPr/>
          </p:nvCxnSpPr>
          <p:spPr>
            <a:xfrm>
              <a:off x="457200" y="1219200"/>
              <a:ext cx="10058400" cy="0"/>
            </a:xfrm>
            <a:prstGeom prst="line">
              <a:avLst/>
            </a:prstGeom>
            <a:ln w="38100">
              <a:solidFill>
                <a:srgbClr val="00247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6583680"/>
              <a:ext cx="10058400" cy="0"/>
            </a:xfrm>
            <a:prstGeom prst="line">
              <a:avLst/>
            </a:prstGeom>
            <a:ln w="38100">
              <a:solidFill>
                <a:srgbClr val="00247D"/>
              </a:solidFill>
            </a:ln>
          </p:spPr>
          <p:style>
            <a:lnRef idx="1">
              <a:schemeClr val="accent1"/>
            </a:lnRef>
            <a:fillRef idx="0">
              <a:schemeClr val="accent1"/>
            </a:fillRef>
            <a:effectRef idx="0">
              <a:schemeClr val="accent1"/>
            </a:effectRef>
            <a:fontRef idx="minor">
              <a:schemeClr val="tx1"/>
            </a:fontRef>
          </p:style>
        </p:cxnSp>
        <p:pic>
          <p:nvPicPr>
            <p:cNvPr id="19" name="Picture 18" descr="Image result for nyc buildings logo">
              <a:extLst>
                <a:ext uri="{FF2B5EF4-FFF2-40B4-BE49-F238E27FC236}">
                  <a16:creationId xmlns:a16="http://schemas.microsoft.com/office/drawing/2014/main" id="{FA309523-CD45-46AE-AADB-24F1B4F2A7CB}"/>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6685280"/>
              <a:ext cx="990600" cy="48429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0" y="5791200"/>
            <a:ext cx="9144000" cy="1066804"/>
          </a:xfrm>
          <a:prstGeom prst="rect">
            <a:avLst/>
          </a:prstGeom>
          <a:solidFill>
            <a:srgbClr val="00247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882" tIns="42441" rIns="84882" bIns="42441" spcCol="0" rtlCol="0" anchor="ctr"/>
          <a:lstStyle/>
          <a:p>
            <a:pPr algn="ctr"/>
            <a:endParaRPr lang="en-US" dirty="0"/>
          </a:p>
        </p:txBody>
      </p:sp>
      <p:pic>
        <p:nvPicPr>
          <p:cNvPr id="15" name="Picture 14"/>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43800" y="6000634"/>
            <a:ext cx="1276827" cy="643057"/>
          </a:xfrm>
          <a:prstGeom prst="rect">
            <a:avLst/>
          </a:prstGeom>
        </p:spPr>
      </p:pic>
      <p:sp>
        <p:nvSpPr>
          <p:cNvPr id="20" name="Footer Placeholder 3"/>
          <p:cNvSpPr txBox="1">
            <a:spLocks/>
          </p:cNvSpPr>
          <p:nvPr/>
        </p:nvSpPr>
        <p:spPr>
          <a:xfrm>
            <a:off x="228600" y="6172200"/>
            <a:ext cx="2895600" cy="365125"/>
          </a:xfrm>
          <a:prstGeom prst="rect">
            <a:avLst/>
          </a:prstGeom>
        </p:spPr>
        <p:txBody>
          <a:bodyPr vert="horz" lIns="91422" tIns="45712" rIns="91422" bIns="45712" rtlCol="0" anchor="ctr"/>
          <a:lstStyle>
            <a:defPPr>
              <a:defRPr lang="en-US"/>
            </a:defPPr>
            <a:lvl1pPr marL="0" algn="r" defTabSz="914400" rtl="0" eaLnBrk="1" latinLnBrk="0" hangingPunct="1">
              <a:defRPr sz="16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100" dirty="0">
                <a:solidFill>
                  <a:schemeClr val="bg1"/>
                </a:solidFill>
              </a:rPr>
              <a:t>build safe|live safe </a:t>
            </a:r>
          </a:p>
        </p:txBody>
      </p:sp>
    </p:spTree>
    <p:extLst>
      <p:ext uri="{BB962C8B-B14F-4D97-AF65-F5344CB8AC3E}">
        <p14:creationId xmlns:p14="http://schemas.microsoft.com/office/powerpoint/2010/main" val="1710001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OB PPT Styleguide">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19259</TotalTime>
  <Words>186</Words>
  <Application>Microsoft Office PowerPoint</Application>
  <PresentationFormat>Letter Paper (8.5x11 in)</PresentationFormat>
  <Paragraphs>19</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Courier New</vt:lpstr>
      <vt:lpstr>Franklin Gothic Demi Cond</vt:lpstr>
      <vt:lpstr>Franklin Gothic Medium</vt:lpstr>
      <vt:lpstr>Tw Cen MT</vt:lpstr>
      <vt:lpstr>Wingdings</vt:lpstr>
      <vt:lpstr>Office Theme</vt:lpstr>
      <vt:lpstr>PowerPoint Presentation</vt:lpstr>
      <vt:lpstr>background</vt:lpstr>
      <vt:lpstr>LOCAL LAW 116 OF 2017</vt:lpstr>
      <vt:lpstr>PowerPoint Presentation</vt:lpstr>
    </vt:vector>
  </TitlesOfParts>
  <Company>City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DOB PowerPoint Presentation Guidelines</dc:title>
  <dc:creator>Department of Buildings</dc:creator>
  <cp:lastModifiedBy>Guillermo Patino (Buildings)</cp:lastModifiedBy>
  <cp:revision>235</cp:revision>
  <cp:lastPrinted>2018-10-31T14:39:50Z</cp:lastPrinted>
  <dcterms:created xsi:type="dcterms:W3CDTF">2018-07-13T18:49:23Z</dcterms:created>
  <dcterms:modified xsi:type="dcterms:W3CDTF">2022-01-05T20:07:48Z</dcterms:modified>
</cp:coreProperties>
</file>